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7" r:id="rId5"/>
    <p:sldId id="258" r:id="rId6"/>
    <p:sldId id="259" r:id="rId7"/>
    <p:sldId id="261" r:id="rId8"/>
    <p:sldId id="272" r:id="rId9"/>
    <p:sldId id="271" r:id="rId10"/>
    <p:sldId id="260" r:id="rId11"/>
    <p:sldId id="262" r:id="rId12"/>
    <p:sldId id="263" r:id="rId13"/>
    <p:sldId id="264" r:id="rId14"/>
    <p:sldId id="265" r:id="rId15"/>
    <p:sldId id="270" r:id="rId16"/>
    <p:sldId id="266" r:id="rId17"/>
    <p:sldId id="267" r:id="rId18"/>
    <p:sldId id="278" r:id="rId19"/>
    <p:sldId id="279" r:id="rId20"/>
    <p:sldId id="268" r:id="rId21"/>
    <p:sldId id="269" r:id="rId22"/>
    <p:sldId id="276" r:id="rId23"/>
    <p:sldId id="274" r:id="rId24"/>
    <p:sldId id="275" r:id="rId25"/>
    <p:sldId id="280" r:id="rId26"/>
    <p:sldId id="281" r:id="rId27"/>
    <p:sldId id="282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37B2E-0671-4B7A-59CA-0EF771E1B87B}" v="168" dt="2024-10-29T16:09:25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9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 Jair Sarmiento Cortez (Externo)" userId="S::ronald.sarmiento@pichincha.com.co::6b419ca5-d49c-4748-ab5d-b99c98c43435" providerId="AD" clId="Web-{3EE37B2E-0671-4B7A-59CA-0EF771E1B87B}"/>
    <pc:docChg chg="addSld delSld modSld">
      <pc:chgData name="Ronald Jair Sarmiento Cortez (Externo)" userId="S::ronald.sarmiento@pichincha.com.co::6b419ca5-d49c-4748-ab5d-b99c98c43435" providerId="AD" clId="Web-{3EE37B2E-0671-4B7A-59CA-0EF771E1B87B}" dt="2024-10-29T16:09:25.737" v="101" actId="14100"/>
      <pc:docMkLst>
        <pc:docMk/>
      </pc:docMkLst>
      <pc:sldChg chg="addSp delSp modSp add replId">
        <pc:chgData name="Ronald Jair Sarmiento Cortez (Externo)" userId="S::ronald.sarmiento@pichincha.com.co::6b419ca5-d49c-4748-ab5d-b99c98c43435" providerId="AD" clId="Web-{3EE37B2E-0671-4B7A-59CA-0EF771E1B87B}" dt="2024-10-29T15:17:44.699" v="66" actId="1076"/>
        <pc:sldMkLst>
          <pc:docMk/>
          <pc:sldMk cId="3730272873" sldId="280"/>
        </pc:sldMkLst>
        <pc:spChg chg="mod">
          <ac:chgData name="Ronald Jair Sarmiento Cortez (Externo)" userId="S::ronald.sarmiento@pichincha.com.co::6b419ca5-d49c-4748-ab5d-b99c98c43435" providerId="AD" clId="Web-{3EE37B2E-0671-4B7A-59CA-0EF771E1B87B}" dt="2024-10-29T15:12:54.490" v="52" actId="20577"/>
          <ac:spMkLst>
            <pc:docMk/>
            <pc:sldMk cId="3730272873" sldId="280"/>
            <ac:spMk id="8" creationId="{00000000-0000-0000-0000-000000000000}"/>
          </ac:spMkLst>
        </pc:spChg>
        <pc:picChg chg="del">
          <ac:chgData name="Ronald Jair Sarmiento Cortez (Externo)" userId="S::ronald.sarmiento@pichincha.com.co::6b419ca5-d49c-4748-ab5d-b99c98c43435" providerId="AD" clId="Web-{3EE37B2E-0671-4B7A-59CA-0EF771E1B87B}" dt="2024-10-29T15:10:14.509" v="2"/>
          <ac:picMkLst>
            <pc:docMk/>
            <pc:sldMk cId="3730272873" sldId="280"/>
            <ac:picMk id="2" creationId="{40EB8243-917E-4DED-835D-170B44453BF9}"/>
          </ac:picMkLst>
        </pc:picChg>
        <pc:picChg chg="del">
          <ac:chgData name="Ronald Jair Sarmiento Cortez (Externo)" userId="S::ronald.sarmiento@pichincha.com.co::6b419ca5-d49c-4748-ab5d-b99c98c43435" providerId="AD" clId="Web-{3EE37B2E-0671-4B7A-59CA-0EF771E1B87B}" dt="2024-10-29T15:10:14.931" v="3"/>
          <ac:picMkLst>
            <pc:docMk/>
            <pc:sldMk cId="3730272873" sldId="280"/>
            <ac:picMk id="4" creationId="{7957B1E4-F14F-4CD1-9849-5856A2A61416}"/>
          </ac:picMkLst>
        </pc:picChg>
        <pc:picChg chg="add mod">
          <ac:chgData name="Ronald Jair Sarmiento Cortez (Externo)" userId="S::ronald.sarmiento@pichincha.com.co::6b419ca5-d49c-4748-ab5d-b99c98c43435" providerId="AD" clId="Web-{3EE37B2E-0671-4B7A-59CA-0EF771E1B87B}" dt="2024-10-29T15:13:57.901" v="62" actId="1076"/>
          <ac:picMkLst>
            <pc:docMk/>
            <pc:sldMk cId="3730272873" sldId="280"/>
            <ac:picMk id="5" creationId="{9DC62A2C-60E0-7459-1024-D0EFA45575ED}"/>
          </ac:picMkLst>
        </pc:picChg>
        <pc:picChg chg="add mod">
          <ac:chgData name="Ronald Jair Sarmiento Cortez (Externo)" userId="S::ronald.sarmiento@pichincha.com.co::6b419ca5-d49c-4748-ab5d-b99c98c43435" providerId="AD" clId="Web-{3EE37B2E-0671-4B7A-59CA-0EF771E1B87B}" dt="2024-10-29T15:17:44.699" v="66" actId="1076"/>
          <ac:picMkLst>
            <pc:docMk/>
            <pc:sldMk cId="3730272873" sldId="280"/>
            <ac:picMk id="6" creationId="{959E8771-F543-F253-2BFE-1A232358DEB3}"/>
          </ac:picMkLst>
        </pc:picChg>
        <pc:picChg chg="del">
          <ac:chgData name="Ronald Jair Sarmiento Cortez (Externo)" userId="S::ronald.sarmiento@pichincha.com.co::6b419ca5-d49c-4748-ab5d-b99c98c43435" providerId="AD" clId="Web-{3EE37B2E-0671-4B7A-59CA-0EF771E1B87B}" dt="2024-10-29T15:10:06.899" v="1"/>
          <ac:picMkLst>
            <pc:docMk/>
            <pc:sldMk cId="3730272873" sldId="280"/>
            <ac:picMk id="21506" creationId="{CA7D0547-6992-4124-BFEE-0C442B6FB8A8}"/>
          </ac:picMkLst>
        </pc:picChg>
      </pc:sldChg>
      <pc:sldChg chg="addSp delSp modSp add replId">
        <pc:chgData name="Ronald Jair Sarmiento Cortez (Externo)" userId="S::ronald.sarmiento@pichincha.com.co::6b419ca5-d49c-4748-ab5d-b99c98c43435" providerId="AD" clId="Web-{3EE37B2E-0671-4B7A-59CA-0EF771E1B87B}" dt="2024-10-29T15:19:31.208" v="79" actId="14100"/>
        <pc:sldMkLst>
          <pc:docMk/>
          <pc:sldMk cId="1870290825" sldId="281"/>
        </pc:sldMkLst>
        <pc:spChg chg="mod">
          <ac:chgData name="Ronald Jair Sarmiento Cortez (Externo)" userId="S::ronald.sarmiento@pichincha.com.co::6b419ca5-d49c-4748-ab5d-b99c98c43435" providerId="AD" clId="Web-{3EE37B2E-0671-4B7A-59CA-0EF771E1B87B}" dt="2024-10-29T15:18:42.781" v="69" actId="20577"/>
          <ac:spMkLst>
            <pc:docMk/>
            <pc:sldMk cId="1870290825" sldId="281"/>
            <ac:spMk id="8" creationId="{00000000-0000-0000-0000-000000000000}"/>
          </ac:spMkLst>
        </pc:spChg>
        <pc:picChg chg="add mod">
          <ac:chgData name="Ronald Jair Sarmiento Cortez (Externo)" userId="S::ronald.sarmiento@pichincha.com.co::6b419ca5-d49c-4748-ab5d-b99c98c43435" providerId="AD" clId="Web-{3EE37B2E-0671-4B7A-59CA-0EF771E1B87B}" dt="2024-10-29T15:19:04.189" v="74" actId="1076"/>
          <ac:picMkLst>
            <pc:docMk/>
            <pc:sldMk cId="1870290825" sldId="281"/>
            <ac:picMk id="2" creationId="{7FCD0F1B-7C32-B5F9-89DB-310EEA709879}"/>
          </ac:picMkLst>
        </pc:picChg>
        <pc:picChg chg="add mod">
          <ac:chgData name="Ronald Jair Sarmiento Cortez (Externo)" userId="S::ronald.sarmiento@pichincha.com.co::6b419ca5-d49c-4748-ab5d-b99c98c43435" providerId="AD" clId="Web-{3EE37B2E-0671-4B7A-59CA-0EF771E1B87B}" dt="2024-10-29T15:19:31.208" v="79" actId="14100"/>
          <ac:picMkLst>
            <pc:docMk/>
            <pc:sldMk cId="1870290825" sldId="281"/>
            <ac:picMk id="4" creationId="{E051EEC7-703F-CD36-9D4A-1B8178F60C9C}"/>
          </ac:picMkLst>
        </pc:picChg>
        <pc:picChg chg="del">
          <ac:chgData name="Ronald Jair Sarmiento Cortez (Externo)" userId="S::ronald.sarmiento@pichincha.com.co::6b419ca5-d49c-4748-ab5d-b99c98c43435" providerId="AD" clId="Web-{3EE37B2E-0671-4B7A-59CA-0EF771E1B87B}" dt="2024-10-29T15:18:54.501" v="71"/>
          <ac:picMkLst>
            <pc:docMk/>
            <pc:sldMk cId="1870290825" sldId="281"/>
            <ac:picMk id="5" creationId="{9DC62A2C-60E0-7459-1024-D0EFA45575ED}"/>
          </ac:picMkLst>
        </pc:picChg>
        <pc:picChg chg="del">
          <ac:chgData name="Ronald Jair Sarmiento Cortez (Externo)" userId="S::ronald.sarmiento@pichincha.com.co::6b419ca5-d49c-4748-ab5d-b99c98c43435" providerId="AD" clId="Web-{3EE37B2E-0671-4B7A-59CA-0EF771E1B87B}" dt="2024-10-29T15:19:16.612" v="75"/>
          <ac:picMkLst>
            <pc:docMk/>
            <pc:sldMk cId="1870290825" sldId="281"/>
            <ac:picMk id="6" creationId="{959E8771-F543-F253-2BFE-1A232358DEB3}"/>
          </ac:picMkLst>
        </pc:picChg>
      </pc:sldChg>
      <pc:sldChg chg="add del replId">
        <pc:chgData name="Ronald Jair Sarmiento Cortez (Externo)" userId="S::ronald.sarmiento@pichincha.com.co::6b419ca5-d49c-4748-ab5d-b99c98c43435" providerId="AD" clId="Web-{3EE37B2E-0671-4B7A-59CA-0EF771E1B87B}" dt="2024-10-29T15:13:28.070" v="54"/>
        <pc:sldMkLst>
          <pc:docMk/>
          <pc:sldMk cId="3942679974" sldId="281"/>
        </pc:sldMkLst>
      </pc:sldChg>
      <pc:sldChg chg="addSp delSp modSp add replId">
        <pc:chgData name="Ronald Jair Sarmiento Cortez (Externo)" userId="S::ronald.sarmiento@pichincha.com.co::6b419ca5-d49c-4748-ab5d-b99c98c43435" providerId="AD" clId="Web-{3EE37B2E-0671-4B7A-59CA-0EF771E1B87B}" dt="2024-10-29T16:09:25.737" v="101" actId="14100"/>
        <pc:sldMkLst>
          <pc:docMk/>
          <pc:sldMk cId="546556664" sldId="282"/>
        </pc:sldMkLst>
        <pc:spChg chg="mod">
          <ac:chgData name="Ronald Jair Sarmiento Cortez (Externo)" userId="S::ronald.sarmiento@pichincha.com.co::6b419ca5-d49c-4748-ab5d-b99c98c43435" providerId="AD" clId="Web-{3EE37B2E-0671-4B7A-59CA-0EF771E1B87B}" dt="2024-10-29T15:21:28.059" v="87" actId="20577"/>
          <ac:spMkLst>
            <pc:docMk/>
            <pc:sldMk cId="546556664" sldId="282"/>
            <ac:spMk id="8" creationId="{00000000-0000-0000-0000-000000000000}"/>
          </ac:spMkLst>
        </pc:spChg>
        <pc:picChg chg="del">
          <ac:chgData name="Ronald Jair Sarmiento Cortez (Externo)" userId="S::ronald.sarmiento@pichincha.com.co::6b419ca5-d49c-4748-ab5d-b99c98c43435" providerId="AD" clId="Web-{3EE37B2E-0671-4B7A-59CA-0EF771E1B87B}" dt="2024-10-29T15:21:14.168" v="81"/>
          <ac:picMkLst>
            <pc:docMk/>
            <pc:sldMk cId="546556664" sldId="282"/>
            <ac:picMk id="2" creationId="{7FCD0F1B-7C32-B5F9-89DB-310EEA709879}"/>
          </ac:picMkLst>
        </pc:picChg>
        <pc:picChg chg="add mod">
          <ac:chgData name="Ronald Jair Sarmiento Cortez (Externo)" userId="S::ronald.sarmiento@pichincha.com.co::6b419ca5-d49c-4748-ab5d-b99c98c43435" providerId="AD" clId="Web-{3EE37B2E-0671-4B7A-59CA-0EF771E1B87B}" dt="2024-10-29T16:08:10.530" v="91" actId="1076"/>
          <ac:picMkLst>
            <pc:docMk/>
            <pc:sldMk cId="546556664" sldId="282"/>
            <ac:picMk id="2" creationId="{DBFFF1CF-39E1-FBEB-3119-EBA1A2E0038E}"/>
          </ac:picMkLst>
        </pc:picChg>
        <pc:picChg chg="add mod">
          <ac:chgData name="Ronald Jair Sarmiento Cortez (Externo)" userId="S::ronald.sarmiento@pichincha.com.co::6b419ca5-d49c-4748-ab5d-b99c98c43435" providerId="AD" clId="Web-{3EE37B2E-0671-4B7A-59CA-0EF771E1B87B}" dt="2024-10-29T16:09:20.861" v="100" actId="1076"/>
          <ac:picMkLst>
            <pc:docMk/>
            <pc:sldMk cId="546556664" sldId="282"/>
            <ac:picMk id="4" creationId="{669CE7A4-56EF-4101-F8D0-C1B23A568A37}"/>
          </ac:picMkLst>
        </pc:picChg>
        <pc:picChg chg="del">
          <ac:chgData name="Ronald Jair Sarmiento Cortez (Externo)" userId="S::ronald.sarmiento@pichincha.com.co::6b419ca5-d49c-4748-ab5d-b99c98c43435" providerId="AD" clId="Web-{3EE37B2E-0671-4B7A-59CA-0EF771E1B87B}" dt="2024-10-29T15:21:15.965" v="82"/>
          <ac:picMkLst>
            <pc:docMk/>
            <pc:sldMk cId="546556664" sldId="282"/>
            <ac:picMk id="4" creationId="{E051EEC7-703F-CD36-9D4A-1B8178F60C9C}"/>
          </ac:picMkLst>
        </pc:picChg>
        <pc:picChg chg="add mod">
          <ac:chgData name="Ronald Jair Sarmiento Cortez (Externo)" userId="S::ronald.sarmiento@pichincha.com.co::6b419ca5-d49c-4748-ab5d-b99c98c43435" providerId="AD" clId="Web-{3EE37B2E-0671-4B7A-59CA-0EF771E1B87B}" dt="2024-10-29T16:09:25.737" v="101" actId="14100"/>
          <ac:picMkLst>
            <pc:docMk/>
            <pc:sldMk cId="546556664" sldId="282"/>
            <ac:picMk id="5" creationId="{3875026C-8741-8960-C863-1C8B34AE18DB}"/>
          </ac:picMkLst>
        </pc:picChg>
      </pc:sldChg>
    </pc:docChg>
  </pc:docChgLst>
  <pc:docChgLst>
    <pc:chgData name="Veronica Sofia Jimenez Medina (Externo)" userId="S::veronica.jimenez@pichincha.com.co::2f67d8cf-0aa7-4b4d-8edd-d965228a25de" providerId="AD" clId="Web-{03C12F83-22B2-FFD7-8FA3-90C474883992}"/>
    <pc:docChg chg="modSld">
      <pc:chgData name="Veronica Sofia Jimenez Medina (Externo)" userId="S::veronica.jimenez@pichincha.com.co::2f67d8cf-0aa7-4b4d-8edd-d965228a25de" providerId="AD" clId="Web-{03C12F83-22B2-FFD7-8FA3-90C474883992}" dt="2024-10-25T20:59:29.920" v="7" actId="20577"/>
      <pc:docMkLst>
        <pc:docMk/>
      </pc:docMkLst>
      <pc:sldChg chg="addSp delSp modSp">
        <pc:chgData name="Veronica Sofia Jimenez Medina (Externo)" userId="S::veronica.jimenez@pichincha.com.co::2f67d8cf-0aa7-4b4d-8edd-d965228a25de" providerId="AD" clId="Web-{03C12F83-22B2-FFD7-8FA3-90C474883992}" dt="2024-10-25T20:59:29.920" v="7" actId="20577"/>
        <pc:sldMkLst>
          <pc:docMk/>
          <pc:sldMk cId="2236494909" sldId="276"/>
        </pc:sldMkLst>
        <pc:spChg chg="mod">
          <ac:chgData name="Veronica Sofia Jimenez Medina (Externo)" userId="S::veronica.jimenez@pichincha.com.co::2f67d8cf-0aa7-4b4d-8edd-d965228a25de" providerId="AD" clId="Web-{03C12F83-22B2-FFD7-8FA3-90C474883992}" dt="2024-10-25T20:59:29.920" v="7" actId="20577"/>
          <ac:spMkLst>
            <pc:docMk/>
            <pc:sldMk cId="2236494909" sldId="276"/>
            <ac:spMk id="8" creationId="{00000000-0000-0000-0000-000000000000}"/>
          </ac:spMkLst>
        </pc:spChg>
        <pc:spChg chg="mod">
          <ac:chgData name="Veronica Sofia Jimenez Medina (Externo)" userId="S::veronica.jimenez@pichincha.com.co::2f67d8cf-0aa7-4b4d-8edd-d965228a25de" providerId="AD" clId="Web-{03C12F83-22B2-FFD7-8FA3-90C474883992}" dt="2024-10-25T20:59:26.576" v="6" actId="1076"/>
          <ac:spMkLst>
            <pc:docMk/>
            <pc:sldMk cId="2236494909" sldId="276"/>
            <ac:spMk id="10" creationId="{00000000-0000-0000-0000-000000000000}"/>
          </ac:spMkLst>
        </pc:spChg>
        <pc:grpChg chg="add">
          <ac:chgData name="Veronica Sofia Jimenez Medina (Externo)" userId="S::veronica.jimenez@pichincha.com.co::2f67d8cf-0aa7-4b4d-8edd-d965228a25de" providerId="AD" clId="Web-{03C12F83-22B2-FFD7-8FA3-90C474883992}" dt="2024-10-25T20:58:56.701" v="0"/>
          <ac:grpSpMkLst>
            <pc:docMk/>
            <pc:sldMk cId="2236494909" sldId="276"/>
            <ac:grpSpMk id="7" creationId="{D76AD6F8-6B07-2EBD-B2F2-3B9DBA577113}"/>
          </ac:grpSpMkLst>
        </pc:grpChg>
        <pc:picChg chg="mod">
          <ac:chgData name="Veronica Sofia Jimenez Medina (Externo)" userId="S::veronica.jimenez@pichincha.com.co::2f67d8cf-0aa7-4b4d-8edd-d965228a25de" providerId="AD" clId="Web-{03C12F83-22B2-FFD7-8FA3-90C474883992}" dt="2024-10-25T20:59:11.467" v="4" actId="14100"/>
          <ac:picMkLst>
            <pc:docMk/>
            <pc:sldMk cId="2236494909" sldId="276"/>
            <ac:picMk id="5" creationId="{B6E6A887-D411-4EAA-A3C2-907C8D5CE83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1"/>
            <a:r>
              <a:rPr lang="en-US">
                <a:sym typeface="+mn-ea"/>
              </a:rPr>
              <a:t>Second level</a:t>
            </a:r>
            <a:endParaRPr lang="en-US"/>
          </a:p>
          <a:p>
            <a:pPr lvl="2"/>
            <a:r>
              <a:rPr lang="en-US">
                <a:sym typeface="+mn-ea"/>
              </a:rPr>
              <a:t>Third level</a:t>
            </a:r>
            <a:endParaRPr lang="en-US"/>
          </a:p>
          <a:p>
            <a:pPr lvl="3"/>
            <a:r>
              <a:rPr lang="en-US">
                <a:sym typeface="+mn-ea"/>
              </a:rPr>
              <a:t>Fourth level</a:t>
            </a:r>
            <a:endParaRPr lang="en-US"/>
          </a:p>
          <a:p>
            <a:pPr lvl="4"/>
            <a:r>
              <a:rPr lang="en-US">
                <a:sym typeface="+mn-ea"/>
              </a:rPr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>
                <a:sym typeface="+mn-ea"/>
              </a:rPr>
              <a:t>Second level</a:t>
            </a:r>
            <a:endParaRPr lang="en-US"/>
          </a:p>
          <a:p>
            <a:pPr lvl="2"/>
            <a:r>
              <a:rPr lang="en-US">
                <a:sym typeface="+mn-ea"/>
              </a:rPr>
              <a:t>Third level</a:t>
            </a:r>
            <a:endParaRPr lang="en-US"/>
          </a:p>
          <a:p>
            <a:pPr lvl="3"/>
            <a:r>
              <a:rPr lang="en-US">
                <a:sym typeface="+mn-ea"/>
              </a:rPr>
              <a:t>Fourth level</a:t>
            </a:r>
            <a:endParaRPr lang="en-US"/>
          </a:p>
          <a:p>
            <a:pPr lvl="4"/>
            <a:r>
              <a:rPr lang="en-US">
                <a:sym typeface="+mn-ea"/>
              </a:rPr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81502" y="868354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1. No se muestra el texto de “Gestión Comercial”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574969" y="1421771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0E5716-BD03-4C4F-91CF-8101BC93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3" y="1977043"/>
            <a:ext cx="2946689" cy="471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F39003-202A-4AA5-89B3-A33A901A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923" y="2104627"/>
            <a:ext cx="7508119" cy="3393780"/>
          </a:xfrm>
          <a:prstGeom prst="rect">
            <a:avLst/>
          </a:prstGeom>
        </p:spPr>
      </p:pic>
      <p:pic>
        <p:nvPicPr>
          <p:cNvPr id="20" name="Gráfico 19" descr="Advertencia">
            <a:extLst>
              <a:ext uri="{FF2B5EF4-FFF2-40B4-BE49-F238E27FC236}">
                <a16:creationId xmlns:a16="http://schemas.microsoft.com/office/drawing/2014/main" id="{475D97E1-6B10-45EC-BB43-3C0F8266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10. El texto se muestra alineado al centro tanto el texto como el titulo ( la tabla de valores se muestra mas abajo)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619109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89213C-F88B-4114-A907-91E0927C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9" y="1931045"/>
            <a:ext cx="2964253" cy="4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43F6F7FC-F9A0-4339-A908-D1F414A3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8" y="21335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A19C33D-ABD9-4E34-9D62-D66E65203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203" y="1997825"/>
            <a:ext cx="7419839" cy="43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11. La URL se muestra incompleta visualmente no se acomoda al tamaño de la ventana 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701628" y="2136917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655AAC3-D944-43FC-9FC1-E2F70639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15" y="1852686"/>
            <a:ext cx="2977746" cy="47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CD59A546-3577-4EA6-A4B3-4224EDD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AA083B6-B60B-4ED1-97FF-C1D218829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216" y="2668137"/>
            <a:ext cx="8038783" cy="31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12. Se realizo el cambio de la información y se identifica que continua el error al agregar mas contenido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739358" y="1948111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1E0B44D-B283-451D-BF1D-D1855195E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3" y="1852686"/>
            <a:ext cx="3013228" cy="48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0DCDA75-F9C1-42A7-BCFB-84B12E63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8893D6-CB6A-4D83-9D4B-1523C1AA4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216" y="2526638"/>
            <a:ext cx="8038783" cy="37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6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13. La tabla se muestra debajo de la URL y no debajo del texto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38782" y="1926972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4136413-1B1D-4218-A7A2-5E9B05DD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25" y="1852686"/>
            <a:ext cx="2999482" cy="47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97D05EA3-CD04-4108-AC12-CFCEE26A7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1F495C-B76B-4710-B06E-2CBAB0823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756" y="2458192"/>
            <a:ext cx="8046244" cy="40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9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14. El texto se muestra alineado de manera centralizada, el titulo de Coberturas no aprovecha toda la pantalla 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391062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3D5067-737F-43F7-AE89-D8C91113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31" y="1852686"/>
            <a:ext cx="2918114" cy="466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A1485F77-35A5-4BE4-8234-5EF86ABCF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" y="34103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E9DA737-ECC9-4342-BB15-C97E76B62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94" y="2671443"/>
            <a:ext cx="7810005" cy="34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20. Al incluir mas texto en el campo la letra minimiza su tamaño (Se sugiere usar este tamaño para los header)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B7EF5C36-001C-4AD5-9510-EFA97D4D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4B768C5-7907-49D2-B787-DD6E8AFB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013" y="1877168"/>
            <a:ext cx="6925391" cy="27092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2EFCE1-1061-491F-B93E-11A0D072F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4" y="1994694"/>
            <a:ext cx="2709769" cy="433563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107726E-6EF4-43A0-852C-C120DE0C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07" y="4586419"/>
            <a:ext cx="3915298" cy="20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F481C381-5A48-4861-8A4C-4D8F7CB0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413" y="4868437"/>
            <a:ext cx="1204974" cy="12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92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20. El titulo no aprovecha todo el espacio del tamaño de la pagina tanto en el portátil como en Tablet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B7EF5C36-001C-4AD5-9510-EFA97D4D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7377BC3-FF09-47B3-916E-3965705B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40" y="1877168"/>
            <a:ext cx="6821264" cy="2759903"/>
          </a:xfrm>
          <a:prstGeom prst="rect">
            <a:avLst/>
          </a:prstGeom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229BBE10-8CCE-44F7-8FA5-69602F18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7" y="2108288"/>
            <a:ext cx="2676525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206167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13262"/>
            <a:ext cx="1175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15. La tabla de características oferta del seguro voluntario y condiciones mínimas para contratar la póliza no se muestra el color, la tabla se muestra sobrepasando el tamaño regular de la Tablet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730662" y="2115278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0F7FB52-F91B-4240-A4C4-CFB7B028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8" y="1727893"/>
            <a:ext cx="3162300" cy="50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699DD611-2D94-4E3E-AFB9-A99C531E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68" y="-42423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7ADFE10-99D1-420D-A124-F2A334C53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409" y="2588820"/>
            <a:ext cx="8085590" cy="34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16. El boton de consulta de convenios se encuentra bien en cuanto al tamaño general de la Tablet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430769" y="144582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C735D55-1078-4FB1-9D0E-086907DF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5" y="1727893"/>
            <a:ext cx="3110864" cy="497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C6EF6436-00C5-4870-99C4-0818D7CA0130}"/>
              </a:ext>
            </a:extLst>
          </p:cNvPr>
          <p:cNvGrpSpPr/>
          <p:nvPr/>
        </p:nvGrpSpPr>
        <p:grpSpPr>
          <a:xfrm>
            <a:off x="11262863" y="124257"/>
            <a:ext cx="771450" cy="774770"/>
            <a:chOff x="4793673" y="3546764"/>
            <a:chExt cx="914400" cy="914400"/>
          </a:xfrm>
        </p:grpSpPr>
        <p:pic>
          <p:nvPicPr>
            <p:cNvPr id="13" name="Gráfico 12" descr="Marca de verificación">
              <a:extLst>
                <a:ext uri="{FF2B5EF4-FFF2-40B4-BE49-F238E27FC236}">
                  <a16:creationId xmlns:a16="http://schemas.microsoft.com/office/drawing/2014/main" id="{82191561-C35B-4841-9053-0185984FD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8396" y="3653867"/>
              <a:ext cx="694382" cy="694382"/>
            </a:xfrm>
            <a:prstGeom prst="rect">
              <a:avLst/>
            </a:prstGeom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5DACE3F-F529-4AF9-B6BC-2BC5D9B03EFC}"/>
                </a:ext>
              </a:extLst>
            </p:cNvPr>
            <p:cNvSpPr/>
            <p:nvPr/>
          </p:nvSpPr>
          <p:spPr>
            <a:xfrm>
              <a:off x="4793673" y="3546764"/>
              <a:ext cx="914400" cy="9144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1EE7FEF-FD1D-4AB6-AD4E-C3A410C51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035" y="1854510"/>
            <a:ext cx="8113494" cy="41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3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altLang="es-MX"/>
              <a:t>19. En el portátil de agrega una barra para ver la tabla completa </a:t>
            </a:r>
            <a:endParaRPr lang="es-ES" altLang="es-MX">
              <a:cs typeface="Calibri"/>
            </a:endParaRPr>
          </a:p>
        </p:txBody>
      </p:sp>
      <p:sp>
        <p:nvSpPr>
          <p:cNvPr id="10" name="Cuadro de texto 9"/>
          <p:cNvSpPr txBox="1"/>
          <p:nvPr/>
        </p:nvSpPr>
        <p:spPr>
          <a:xfrm>
            <a:off x="4735307" y="1525848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E6A887-D411-4EAA-A3C2-907C8D5C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7" y="2050424"/>
            <a:ext cx="9518072" cy="3894563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76AD6F8-6B07-2EBD-B2F2-3B9DBA577113}"/>
              </a:ext>
            </a:extLst>
          </p:cNvPr>
          <p:cNvGrpSpPr/>
          <p:nvPr/>
        </p:nvGrpSpPr>
        <p:grpSpPr>
          <a:xfrm>
            <a:off x="11262863" y="124257"/>
            <a:ext cx="771450" cy="774770"/>
            <a:chOff x="4793673" y="3546764"/>
            <a:chExt cx="914400" cy="914400"/>
          </a:xfrm>
        </p:grpSpPr>
        <p:pic>
          <p:nvPicPr>
            <p:cNvPr id="4" name="Gráfico 3" descr="Marca de verificación">
              <a:extLst>
                <a:ext uri="{FF2B5EF4-FFF2-40B4-BE49-F238E27FC236}">
                  <a16:creationId xmlns:a16="http://schemas.microsoft.com/office/drawing/2014/main" id="{84762CB2-1949-1185-95A5-08FF1B8A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8396" y="3653867"/>
              <a:ext cx="694382" cy="694382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5C01B1D9-368B-2AED-CA83-11ACA74EB64E}"/>
                </a:ext>
              </a:extLst>
            </p:cNvPr>
            <p:cNvSpPr/>
            <p:nvPr/>
          </p:nvSpPr>
          <p:spPr>
            <a:xfrm>
              <a:off x="4793673" y="3546764"/>
              <a:ext cx="914400" cy="9144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23649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987504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2. Ponemos la Tablet en configuración de celular no de escritorio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5660702" y="1482919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1ADA6C-D67D-4377-8BEE-C3971A22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78" y="1851219"/>
            <a:ext cx="3002107" cy="4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B93522BA-34F4-4BA6-A5B1-7244F54EE9EB}"/>
              </a:ext>
            </a:extLst>
          </p:cNvPr>
          <p:cNvGrpSpPr/>
          <p:nvPr/>
        </p:nvGrpSpPr>
        <p:grpSpPr>
          <a:xfrm>
            <a:off x="11262863" y="124257"/>
            <a:ext cx="771450" cy="774770"/>
            <a:chOff x="4793673" y="3546764"/>
            <a:chExt cx="914400" cy="914400"/>
          </a:xfrm>
        </p:grpSpPr>
        <p:pic>
          <p:nvPicPr>
            <p:cNvPr id="13" name="Gráfico 12" descr="Marca de verificación">
              <a:extLst>
                <a:ext uri="{FF2B5EF4-FFF2-40B4-BE49-F238E27FC236}">
                  <a16:creationId xmlns:a16="http://schemas.microsoft.com/office/drawing/2014/main" id="{15E25D1E-9AFB-4FE9-B560-6477321A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8396" y="3653867"/>
              <a:ext cx="694382" cy="694382"/>
            </a:xfrm>
            <a:prstGeom prst="rect">
              <a:avLst/>
            </a:prstGeom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5A1F6CBF-54DB-48E6-8DC4-129037933461}"/>
                </a:ext>
              </a:extLst>
            </p:cNvPr>
            <p:cNvSpPr/>
            <p:nvPr/>
          </p:nvSpPr>
          <p:spPr>
            <a:xfrm>
              <a:off x="4793673" y="3546764"/>
              <a:ext cx="914400" cy="9144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603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17. Se agregan listas de diferentes tipos y no se muestre ni en el portátil ni en la Tablet hay tipo de abecedario y hay tipo romano que tiene dos opciones que son iguales 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31E1CD-8FDA-4C32-B7A9-B23AB8BD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07" y="2775443"/>
            <a:ext cx="5738090" cy="30327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813056-6114-48B9-A52D-5C7D7B2A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29" y="3846858"/>
            <a:ext cx="5913528" cy="2813854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8FB8E94A-6F75-4CE8-A1A4-59437D13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3" y="1852686"/>
            <a:ext cx="3048946" cy="487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C36DF0A3-0167-452F-BBC4-1D79C32BB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18. Se agregan listas de diferentes tipos y no se muestre ni en el portátil ni en la Tablet hay tipo de abecedario y hay tipo romano que tiene dos opciones que son iguales 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EB8243-917E-4DED-835D-170B444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37" y="1948856"/>
            <a:ext cx="5829268" cy="29602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57B1E4-F14F-4CD1-9849-5856A2A6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2609362"/>
            <a:ext cx="5458691" cy="3013838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CA7D0547-6992-4124-BFEE-0C442B6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38" y="1948856"/>
            <a:ext cx="2822864" cy="45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B7EF5C36-001C-4AD5-9510-EFA97D4D0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1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altLang="es-MX"/>
              <a:t>18. Se Ingresa a la </a:t>
            </a:r>
            <a:r>
              <a:rPr lang="es-ES" altLang="es-MX" err="1"/>
              <a:t>opcion</a:t>
            </a:r>
            <a:r>
              <a:rPr lang="es-ES" altLang="es-MX"/>
              <a:t> consulta de convenios, se visualiza que no cuenta con Diseño Responsive </a:t>
            </a:r>
            <a:endParaRPr lang="es-ES" altLang="es-MX">
              <a:cs typeface="Calibri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B7EF5C36-001C-4AD5-9510-EFA97D4D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DC62A2C-60E0-7459-1024-D0EFA455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12" y="1731818"/>
            <a:ext cx="4286250" cy="4973783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59E8771-F543-F253-2BFE-1A232358D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82" y="1733492"/>
            <a:ext cx="6539346" cy="51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72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altLang="es-MX"/>
              <a:t>19. Se Ingresa a la </a:t>
            </a:r>
            <a:r>
              <a:rPr lang="es-ES" altLang="es-MX" err="1"/>
              <a:t>opcion</a:t>
            </a:r>
            <a:r>
              <a:rPr lang="es-ES" altLang="es-MX"/>
              <a:t> consulta de convenios, se visualiza que no cuenta con Diseño Responsive </a:t>
            </a:r>
            <a:endParaRPr lang="es-ES" altLang="es-MX">
              <a:cs typeface="Calibri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B7EF5C36-001C-4AD5-9510-EFA97D4D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7FCD0F1B-7C32-B5F9-89DB-310EEA709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6" y="1717964"/>
            <a:ext cx="4286250" cy="51400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051EEC7-703F-CD36-9D4A-1B8178F6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890" y="1736818"/>
            <a:ext cx="7038110" cy="51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770523"/>
            <a:ext cx="117528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altLang="es-MX"/>
              <a:t>20. Se Ingresa a la </a:t>
            </a:r>
            <a:r>
              <a:rPr lang="es-ES" altLang="es-MX" err="1"/>
              <a:t>opcion</a:t>
            </a:r>
            <a:r>
              <a:rPr lang="es-ES" altLang="es-MX"/>
              <a:t> consulta de convenios, se visualiza que no cuenta con Diseño Responsive </a:t>
            </a:r>
            <a:endParaRPr lang="es-ES" altLang="es-MX">
              <a:cs typeface="Calibri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004980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B7EF5C36-001C-4AD5-9510-EFA97D4D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 descr="Interfaz de usuario gráfica, Escala de tiempo&#10;&#10;Descripción generada automáticamente">
            <a:extLst>
              <a:ext uri="{FF2B5EF4-FFF2-40B4-BE49-F238E27FC236}">
                <a16:creationId xmlns:a16="http://schemas.microsoft.com/office/drawing/2014/main" id="{DBFFF1CF-39E1-FBEB-3119-EBA1A2E00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4" y="1020793"/>
            <a:ext cx="4286250" cy="4802038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69CE7A4-56EF-4101-F8D0-C1B23A568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43" y="1955320"/>
            <a:ext cx="4286250" cy="4902680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875026C-8741-8960-C863-1C8B34AE1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906" y="1954047"/>
            <a:ext cx="5693434" cy="47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5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3. No se ve la palabra Gestión Comercial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821047" y="2488905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8BC0F1-95A2-40BC-B84F-E45AF4DB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4" y="1852686"/>
            <a:ext cx="3002107" cy="4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FEE09E66-608B-45CD-80B7-BB3C86F3F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EE6476B-F2DC-497C-8532-BD7F90C5E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70" y="2868502"/>
            <a:ext cx="7750629" cy="26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7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4. El texto se muestra alineado de forma central mientras que en el portátil el texto esta alineado a la Izq.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749795" y="2105134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E9D108-0FF5-4E59-8DC2-0409F555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60" y="1981200"/>
            <a:ext cx="2736273" cy="43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21B68465-C8C2-4F2B-9E33-E06A1C250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BE2F423-BEF3-476A-9E31-98C3673F3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434" y="2491379"/>
            <a:ext cx="7441870" cy="26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5. Se agregan listas y cambio en tamaño de letras y se muestra correcto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391062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F20F43-7B18-44FD-BBAD-7D3DAC4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625" y="2601948"/>
            <a:ext cx="5486718" cy="2895768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2A6ED588-3298-4433-9B98-0238DEC55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7" y="1727893"/>
            <a:ext cx="3128321" cy="50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106C8B2E-A208-4C31-BC8B-349EAD66A18C}"/>
              </a:ext>
            </a:extLst>
          </p:cNvPr>
          <p:cNvGrpSpPr/>
          <p:nvPr/>
        </p:nvGrpSpPr>
        <p:grpSpPr>
          <a:xfrm>
            <a:off x="11262863" y="124257"/>
            <a:ext cx="771450" cy="774770"/>
            <a:chOff x="4793673" y="3546764"/>
            <a:chExt cx="914400" cy="914400"/>
          </a:xfrm>
        </p:grpSpPr>
        <p:pic>
          <p:nvPicPr>
            <p:cNvPr id="16" name="Gráfico 15" descr="Marca de verificación">
              <a:extLst>
                <a:ext uri="{FF2B5EF4-FFF2-40B4-BE49-F238E27FC236}">
                  <a16:creationId xmlns:a16="http://schemas.microsoft.com/office/drawing/2014/main" id="{018EA959-D8DC-407C-AE45-0B3C3C0E9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8396" y="3653867"/>
              <a:ext cx="694382" cy="694382"/>
            </a:xfrm>
            <a:prstGeom prst="rect">
              <a:avLst/>
            </a:prstGeom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F0917C9-45CD-4B06-A9BB-B8CB75BF2DED}"/>
                </a:ext>
              </a:extLst>
            </p:cNvPr>
            <p:cNvSpPr/>
            <p:nvPr/>
          </p:nvSpPr>
          <p:spPr>
            <a:xfrm>
              <a:off x="4793673" y="3546764"/>
              <a:ext cx="914400" cy="9144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4336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6. Se agregan caracteres especiales y se muestra correctamente 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8391062" y="135959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46F752-C3C8-4CDB-828A-82F96DC7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1727894"/>
            <a:ext cx="6381750" cy="28920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2B50F0-24E3-4E09-9817-785908A1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326733"/>
            <a:ext cx="6381750" cy="240553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158E753-8B6F-482A-ACA9-F4E97C8F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9" y="1935958"/>
            <a:ext cx="2988469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91A88C1B-6619-48B3-B887-FB9EA889F8DA}"/>
              </a:ext>
            </a:extLst>
          </p:cNvPr>
          <p:cNvGrpSpPr/>
          <p:nvPr/>
        </p:nvGrpSpPr>
        <p:grpSpPr>
          <a:xfrm>
            <a:off x="11262863" y="124257"/>
            <a:ext cx="771450" cy="774770"/>
            <a:chOff x="4793673" y="3546764"/>
            <a:chExt cx="914400" cy="914400"/>
          </a:xfrm>
        </p:grpSpPr>
        <p:pic>
          <p:nvPicPr>
            <p:cNvPr id="13" name="Gráfico 12" descr="Marca de verificación">
              <a:extLst>
                <a:ext uri="{FF2B5EF4-FFF2-40B4-BE49-F238E27FC236}">
                  <a16:creationId xmlns:a16="http://schemas.microsoft.com/office/drawing/2014/main" id="{1B12AA17-366F-45DF-B345-D2E391D6C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98396" y="3653867"/>
              <a:ext cx="694382" cy="694382"/>
            </a:xfrm>
            <a:prstGeom prst="rect">
              <a:avLst/>
            </a:prstGeom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037DE3C-4E7C-444D-BBDE-0DEF112A120F}"/>
                </a:ext>
              </a:extLst>
            </p:cNvPr>
            <p:cNvSpPr/>
            <p:nvPr/>
          </p:nvSpPr>
          <p:spPr>
            <a:xfrm>
              <a:off x="4793673" y="3546764"/>
              <a:ext cx="914400" cy="91440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7363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7. El texto se muestra centrado y no se muestran los iconos azules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571665" y="126167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F571A2-E696-4DC9-BC39-5BBCA63A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4" y="1727893"/>
            <a:ext cx="3032125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2E674D46-2BEF-4553-9848-8A49A30C1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003A3A-FC93-43EE-8B44-E82C6D9DC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390" y="1852686"/>
            <a:ext cx="8038783" cy="38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19593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8. El texto se muestra centrado (la imagen de la derecha se muestra mas abajo)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904174" y="1977043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CE473FC-D1DA-4A3F-824B-A455150A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6" y="1852686"/>
            <a:ext cx="2814204" cy="450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65C08E4E-605B-4782-8159-FDDAA8264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CDE88F5-7337-46B4-9031-35EC7D275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878" y="2477517"/>
            <a:ext cx="7258164" cy="36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/>
          <p:cNvSpPr txBox="1"/>
          <p:nvPr/>
        </p:nvSpPr>
        <p:spPr>
          <a:xfrm>
            <a:off x="4153217" y="335280"/>
            <a:ext cx="388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Smoke Tablet - [Ambiente QA] - INICIO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259079" y="866500"/>
            <a:ext cx="117528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/>
              <a:t>9. El texto se muestra centrado a diferencia del portátil 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1896283" y="1359593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Tablet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7666667" y="2138150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MX" b="1"/>
              <a:t>Portátil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D7A6D3B-ABC2-4ADF-B982-7699047D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5" y="1656230"/>
            <a:ext cx="3123210" cy="49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dvertencia">
            <a:extLst>
              <a:ext uri="{FF2B5EF4-FFF2-40B4-BE49-F238E27FC236}">
                <a16:creationId xmlns:a16="http://schemas.microsoft.com/office/drawing/2014/main" id="{CB1C9AB5-023E-40B9-B335-A4DE3D7E8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3" y="33210"/>
            <a:ext cx="774770" cy="7747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2521E3-92EA-4FDD-A4C8-C0AA1E36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390" y="2506450"/>
            <a:ext cx="8038783" cy="31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7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FD4228FFEF6F4DB55BC439FE22B9E4" ma:contentTypeVersion="21" ma:contentTypeDescription="Crear nuevo documento." ma:contentTypeScope="" ma:versionID="91e291ebf6772df3074de224f6f9cdc4">
  <xsd:schema xmlns:xsd="http://www.w3.org/2001/XMLSchema" xmlns:xs="http://www.w3.org/2001/XMLSchema" xmlns:p="http://schemas.microsoft.com/office/2006/metadata/properties" xmlns:ns1="http://schemas.microsoft.com/sharepoint/v3" xmlns:ns2="11fccd3c-c1e4-49a1-bf71-21393d2a514f" xmlns:ns3="86c167be-4a52-4c19-980e-e1587ec3cf57" targetNamespace="http://schemas.microsoft.com/office/2006/metadata/properties" ma:root="true" ma:fieldsID="e94f181e2f70272a90631dab1dc4c16b" ns1:_="" ns2:_="" ns3:_="">
    <xsd:import namespace="http://schemas.microsoft.com/sharepoint/v3"/>
    <xsd:import namespace="11fccd3c-c1e4-49a1-bf71-21393d2a514f"/>
    <xsd:import namespace="86c167be-4a52-4c19-980e-e1587ec3cf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fccd3c-c1e4-49a1-bf71-21393d2a51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b8d87d53-a5ec-4bb1-b033-14919ba4ecd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c167be-4a52-4c19-980e-e1587ec3cf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hidden="true" ma:internalName="SharedWithDetails" ma:readOnly="true">
      <xsd:simpleType>
        <xsd:restriction base="dms:Note"/>
      </xsd:simpleType>
    </xsd:element>
    <xsd:element name="TaxCatchAll" ma:index="14" nillable="true" ma:displayName="Taxonomy Catch All Column" ma:hidden="true" ma:list="{df942f31-2f56-4345-95a0-edc5272eb418}" ma:internalName="TaxCatchAll" ma:readOnly="false" ma:showField="CatchAllData" ma:web="86c167be-4a52-4c19-980e-e1587ec3cf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ipo de contenido"/>
        <xsd:element ref="dc:title" minOccurs="0" maxOccurs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86c167be-4a52-4c19-980e-e1587ec3cf57" xsi:nil="true"/>
    <_ip_UnifiedCompliancePolicyProperties xmlns="http://schemas.microsoft.com/sharepoint/v3" xsi:nil="true"/>
    <lcf76f155ced4ddcb4097134ff3c332f xmlns="11fccd3c-c1e4-49a1-bf71-21393d2a514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06DA4E4-4C86-4A49-BA94-D325048161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913AD1-B069-44B7-8AA2-5847B1C356FE}">
  <ds:schemaRefs>
    <ds:schemaRef ds:uri="11fccd3c-c1e4-49a1-bf71-21393d2a514f"/>
    <ds:schemaRef ds:uri="86c167be-4a52-4c19-980e-e1587ec3cf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3BF787-6077-407B-B3B3-24E2AC9AD429}">
  <ds:schemaRefs>
    <ds:schemaRef ds:uri="11fccd3c-c1e4-49a1-bf71-21393d2a514f"/>
    <ds:schemaRef ds:uri="86c167be-4a52-4c19-980e-e1587ec3cf57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</cp:revision>
  <dcterms:created xsi:type="dcterms:W3CDTF">2024-10-16T14:44:12Z</dcterms:created>
  <dcterms:modified xsi:type="dcterms:W3CDTF">2024-10-29T16:09:34Z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2058-12.2.0.18586</vt:lpwstr>
  </property>
  <property fmtid="{D5CDD505-2E9C-101B-9397-08002B2CF9AE}" pid="3" name="ICV">
    <vt:lpwstr>F397964961794E099934E40AC247AA93_11</vt:lpwstr>
  </property>
  <property fmtid="{D5CDD505-2E9C-101B-9397-08002B2CF9AE}" pid="4" name="ContentTypeId">
    <vt:lpwstr>0x010100B1FD4228FFEF6F4DB55BC439FE22B9E4</vt:lpwstr>
  </property>
  <property fmtid="{D5CDD505-2E9C-101B-9397-08002B2CF9AE}" pid="5" name="MediaServiceImageTags">
    <vt:lpwstr/>
  </property>
</Properties>
</file>